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jpeg" ContentType="image/jpeg"/>
  <Override PartName="/ppt/media/image3.png" ContentType="image/png"/>
  <Override PartName="/ppt/media/image4.png" ContentType="image/png"/>
  <Override PartName="/ppt/media/image5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904412" cy="864076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871524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000" y="4638960"/>
            <a:ext cx="871524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60440" y="46389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95000" y="46389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2021760"/>
            <a:ext cx="8715240" cy="5011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8715240" cy="5011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5011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5011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2680" y="2684160"/>
            <a:ext cx="8418240" cy="4348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95000" y="46389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5011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5011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960440" y="46389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2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60440" y="2021760"/>
            <a:ext cx="42526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000" y="4638960"/>
            <a:ext cx="8714880" cy="2390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2680" y="2684160"/>
            <a:ext cx="8418240" cy="1851840"/>
          </a:xfrm>
          <a:prstGeom prst="rect">
            <a:avLst/>
          </a:prstGeom>
        </p:spPr>
        <p:txBody>
          <a:bodyPr anchor="ctr" bIns="64440" lIns="128520" rIns="128520" tIns="64440"/>
          <a:p>
            <a:pPr algn="ctr">
              <a:lnSpc>
                <a:spcPct val="100000"/>
              </a:lnSpc>
            </a:pPr>
            <a:r>
              <a:rPr lang="es-ES" sz="62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 sz="2500">
                <a:solidFill>
                  <a:srgbClr val="000000"/>
                </a:solidFill>
                <a:latin typeface="Calibri"/>
              </a:rPr>
              <a:t>20/01/15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4121E1-71C1-4121-9111-B1A1D10131B1}" type="slidenum">
              <a:rPr lang="es-ES" sz="2500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2021760"/>
            <a:ext cx="8715240" cy="50112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Imagen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903960" cy="6768720"/>
          </a:xfrm>
          <a:prstGeom prst="rect">
            <a:avLst/>
          </a:prstGeom>
        </p:spPr>
      </p:pic>
      <p:pic>
        <p:nvPicPr>
          <p:cNvPr descr="" id="38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11800" y="6264360"/>
            <a:ext cx="4269960" cy="624960"/>
          </a:xfrm>
          <a:prstGeom prst="rect">
            <a:avLst/>
          </a:prstGeom>
        </p:spPr>
      </p:pic>
      <p:pic>
        <p:nvPicPr>
          <p:cNvPr descr="" id="3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516800" y="7068960"/>
            <a:ext cx="1980720" cy="264600"/>
          </a:xfrm>
          <a:prstGeom prst="rect">
            <a:avLst/>
          </a:prstGeom>
        </p:spPr>
      </p:pic>
      <p:pic>
        <p:nvPicPr>
          <p:cNvPr descr="" id="40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415800" y="7257960"/>
            <a:ext cx="9116640" cy="26640"/>
          </a:xfrm>
          <a:prstGeom prst="rect">
            <a:avLst/>
          </a:prstGeom>
        </p:spPr>
      </p:pic>
      <p:pic>
        <p:nvPicPr>
          <p:cNvPr descr="" id="41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15800" y="7334280"/>
            <a:ext cx="9143640" cy="1031400"/>
          </a:xfrm>
          <a:prstGeom prst="rect">
            <a:avLst/>
          </a:prstGeom>
        </p:spPr>
      </p:pic>
      <p:sp>
        <p:nvSpPr>
          <p:cNvPr id="42" name="CustomShape 1"/>
          <p:cNvSpPr/>
          <p:nvPr/>
        </p:nvSpPr>
        <p:spPr>
          <a:xfrm>
            <a:off x="560520" y="7272360"/>
            <a:ext cx="8856360" cy="1216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s-ES" sz="800" u="sng">
                <a:solidFill>
                  <a:srgbClr val="000000"/>
                </a:solidFill>
                <a:latin typeface="Calibri"/>
              </a:rPr>
              <a:t>TRITURATS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000000"/>
                </a:solidFill>
                <a:latin typeface="Calibri"/>
              </a:rPr>
              <a:t>Dilluns i divendres</a:t>
            </a:r>
            <a:r>
              <a:rPr lang="es-ES" sz="800">
                <a:solidFill>
                  <a:srgbClr val="000000"/>
                </a:solidFill>
                <a:latin typeface="Calibri"/>
              </a:rPr>
              <a:t>: pollastre o gall dindi, arròs, mongeta, pastanaga i ceba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000000"/>
                </a:solidFill>
                <a:latin typeface="Calibri"/>
              </a:rPr>
              <a:t>Dimarts</a:t>
            </a:r>
            <a:r>
              <a:rPr lang="es-ES" sz="800">
                <a:solidFill>
                  <a:srgbClr val="000000"/>
                </a:solidFill>
                <a:latin typeface="Calibri"/>
              </a:rPr>
              <a:t>: vedella, patata, mongeta, pastanaga i ceba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000000"/>
                </a:solidFill>
                <a:latin typeface="Calibri"/>
              </a:rPr>
              <a:t>Dimecres</a:t>
            </a:r>
            <a:r>
              <a:rPr lang="es-ES" sz="800">
                <a:solidFill>
                  <a:srgbClr val="000000"/>
                </a:solidFill>
                <a:latin typeface="Calibri"/>
              </a:rPr>
              <a:t>: rovell d’ou, patata, mongeta, pastanaga i ceba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800">
                <a:solidFill>
                  <a:srgbClr val="000000"/>
                </a:solidFill>
                <a:latin typeface="Calibri"/>
              </a:rPr>
              <a:t>Dijous</a:t>
            </a:r>
            <a:r>
              <a:rPr lang="es-ES" sz="800">
                <a:solidFill>
                  <a:srgbClr val="000000"/>
                </a:solidFill>
                <a:latin typeface="Calibri"/>
              </a:rPr>
              <a:t>: filet de lluç, patata, mongeta, pastanaga i ceba</a:t>
            </a:r>
            <a:endParaRPr/>
          </a:p>
          <a:p>
            <a:pPr>
              <a:lnSpc>
                <a:spcPct val="100000"/>
              </a:lnSpc>
            </a:pPr>
            <a:r>
              <a:rPr lang="es-ES" sz="800">
                <a:solidFill>
                  <a:srgbClr val="000000"/>
                </a:solidFill>
                <a:latin typeface="Calibri"/>
              </a:rPr>
              <a:t>* Postres: iogurt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079800" y="64764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Bastonets de peix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Xips/pa/fruita</a:t>
            </a:r>
            <a:endParaRPr/>
          </a:p>
        </p:txBody>
      </p:sp>
      <p:sp>
        <p:nvSpPr>
          <p:cNvPr id="44" name="CustomShape 3"/>
          <p:cNvSpPr/>
          <p:nvPr/>
        </p:nvSpPr>
        <p:spPr>
          <a:xfrm>
            <a:off x="3943440" y="647640"/>
            <a:ext cx="86472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verdures de temporada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 la farigola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45" name="CustomShape 4"/>
          <p:cNvSpPr/>
          <p:nvPr/>
        </p:nvSpPr>
        <p:spPr>
          <a:xfrm>
            <a:off x="344520" y="1224000"/>
            <a:ext cx="86328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 la cassola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46" name="CustomShape 5"/>
          <p:cNvSpPr/>
          <p:nvPr/>
        </p:nvSpPr>
        <p:spPr>
          <a:xfrm>
            <a:off x="1208160" y="122400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Espaguetis amb salsa de verdures i formatge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Magra de porc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47" name="CustomShape 6"/>
          <p:cNvSpPr/>
          <p:nvPr/>
        </p:nvSpPr>
        <p:spPr>
          <a:xfrm>
            <a:off x="2071800" y="1224000"/>
            <a:ext cx="100764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Mongetes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Hamburguesa mixta amb bastonets de pastanaga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Pa/iogurt</a:t>
            </a:r>
            <a:endParaRPr/>
          </a:p>
        </p:txBody>
      </p:sp>
      <p:sp>
        <p:nvSpPr>
          <p:cNvPr id="48" name="CustomShape 7"/>
          <p:cNvSpPr/>
          <p:nvPr/>
        </p:nvSpPr>
        <p:spPr>
          <a:xfrm>
            <a:off x="3008160" y="122400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de patates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49" name="CustomShape 8"/>
          <p:cNvSpPr/>
          <p:nvPr/>
        </p:nvSpPr>
        <p:spPr>
          <a:xfrm>
            <a:off x="344520" y="174960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all i julivert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50" name="CustomShape 9"/>
          <p:cNvSpPr/>
          <p:nvPr/>
        </p:nvSpPr>
        <p:spPr>
          <a:xfrm>
            <a:off x="1208160" y="180036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carbassa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Botifarra de porc amb fesols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Pa/fruita</a:t>
            </a:r>
            <a:endParaRPr/>
          </a:p>
        </p:txBody>
      </p:sp>
      <p:sp>
        <p:nvSpPr>
          <p:cNvPr id="51" name="CustomShape 10"/>
          <p:cNvSpPr/>
          <p:nvPr/>
        </p:nvSpPr>
        <p:spPr>
          <a:xfrm>
            <a:off x="344520" y="2325600"/>
            <a:ext cx="863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Macarrons amb salsa de 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rostit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52" name="CustomShape 11"/>
          <p:cNvSpPr/>
          <p:nvPr/>
        </p:nvSpPr>
        <p:spPr>
          <a:xfrm>
            <a:off x="1208160" y="232560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53" name="CustomShape 12"/>
          <p:cNvSpPr/>
          <p:nvPr/>
        </p:nvSpPr>
        <p:spPr>
          <a:xfrm>
            <a:off x="2143080" y="1800360"/>
            <a:ext cx="864720" cy="54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Llenties amb verdures i patata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54" name="CustomShape 13"/>
          <p:cNvSpPr/>
          <p:nvPr/>
        </p:nvSpPr>
        <p:spPr>
          <a:xfrm>
            <a:off x="2143080" y="2376360"/>
            <a:ext cx="86472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d'au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Salsitxes d’au al forn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55" name="CustomShape 14"/>
          <p:cNvSpPr/>
          <p:nvPr/>
        </p:nvSpPr>
        <p:spPr>
          <a:xfrm>
            <a:off x="3008160" y="180036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Espirals salsa de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carbassa i poma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 la llimona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56" name="CustomShape 15"/>
          <p:cNvSpPr/>
          <p:nvPr/>
        </p:nvSpPr>
        <p:spPr>
          <a:xfrm>
            <a:off x="3008160" y="237636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Cigrons estofats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57" name="CustomShape 16"/>
          <p:cNvSpPr/>
          <p:nvPr/>
        </p:nvSpPr>
        <p:spPr>
          <a:xfrm>
            <a:off x="3943440" y="1224000"/>
            <a:ext cx="86472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amb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Estofat de gall dindi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58" name="CustomShape 17"/>
          <p:cNvSpPr/>
          <p:nvPr/>
        </p:nvSpPr>
        <p:spPr>
          <a:xfrm>
            <a:off x="3943440" y="1800360"/>
            <a:ext cx="86472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amb pésol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Vedella amb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xampinyons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59" name="CustomShape 18"/>
          <p:cNvSpPr/>
          <p:nvPr/>
        </p:nvSpPr>
        <p:spPr>
          <a:xfrm>
            <a:off x="3943440" y="2376360"/>
            <a:ext cx="86472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porro i poma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Mandonguilles mixtes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 la jardinera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0" name="CustomShape 19"/>
          <p:cNvSpPr/>
          <p:nvPr/>
        </p:nvSpPr>
        <p:spPr>
          <a:xfrm>
            <a:off x="344520" y="364320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salsa de moniato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1" name="CustomShape 20"/>
          <p:cNvSpPr/>
          <p:nvPr/>
        </p:nvSpPr>
        <p:spPr>
          <a:xfrm>
            <a:off x="1208160" y="3662280"/>
            <a:ext cx="863280" cy="4554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Fideuà de peix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2" name="CustomShape 21"/>
          <p:cNvSpPr/>
          <p:nvPr/>
        </p:nvSpPr>
        <p:spPr>
          <a:xfrm>
            <a:off x="344520" y="4178160"/>
            <a:ext cx="863280" cy="821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Macarrons amb salsa de 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salsa marinera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3" name="CustomShape 22"/>
          <p:cNvSpPr/>
          <p:nvPr/>
        </p:nvSpPr>
        <p:spPr>
          <a:xfrm>
            <a:off x="1208160" y="4178160"/>
            <a:ext cx="863280" cy="54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Cigrons estofats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d'espinacs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64" name="CustomShape 23"/>
          <p:cNvSpPr/>
          <p:nvPr/>
        </p:nvSpPr>
        <p:spPr>
          <a:xfrm>
            <a:off x="2071800" y="365112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al forn amb herbes provençals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65" name="CustomShape 24"/>
          <p:cNvSpPr/>
          <p:nvPr/>
        </p:nvSpPr>
        <p:spPr>
          <a:xfrm>
            <a:off x="2071800" y="422748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Salsitxes de porc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Amanida/pa/iogut</a:t>
            </a:r>
            <a:endParaRPr/>
          </a:p>
        </p:txBody>
      </p:sp>
      <p:sp>
        <p:nvSpPr>
          <p:cNvPr id="66" name="CustomShape 25"/>
          <p:cNvSpPr/>
          <p:nvPr/>
        </p:nvSpPr>
        <p:spPr>
          <a:xfrm>
            <a:off x="2935440" y="3651120"/>
            <a:ext cx="86472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Escudella barrejada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Llom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7" name="CustomShape 26"/>
          <p:cNvSpPr/>
          <p:nvPr/>
        </p:nvSpPr>
        <p:spPr>
          <a:xfrm>
            <a:off x="2935440" y="4227480"/>
            <a:ext cx="8647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Estofat de vedella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68" name="CustomShape 27"/>
          <p:cNvSpPr/>
          <p:nvPr/>
        </p:nvSpPr>
        <p:spPr>
          <a:xfrm>
            <a:off x="3871800" y="365112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Llenties amb arros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Hamburguesa mixta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69" name="CustomShape 28"/>
          <p:cNvSpPr/>
          <p:nvPr/>
        </p:nvSpPr>
        <p:spPr>
          <a:xfrm>
            <a:off x="3871800" y="4227480"/>
            <a:ext cx="863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verdures de temporada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 la farigola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70" name="CustomShape 29"/>
          <p:cNvSpPr/>
          <p:nvPr/>
        </p:nvSpPr>
        <p:spPr>
          <a:xfrm>
            <a:off x="344520" y="4792680"/>
            <a:ext cx="86328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 la cassola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71" name="CustomShape 30"/>
          <p:cNvSpPr/>
          <p:nvPr/>
        </p:nvSpPr>
        <p:spPr>
          <a:xfrm>
            <a:off x="1208160" y="475308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Espaguetis amb salsa de verdures i formatge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Magra de porc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72" name="CustomShape 31"/>
          <p:cNvSpPr/>
          <p:nvPr/>
        </p:nvSpPr>
        <p:spPr>
          <a:xfrm>
            <a:off x="344520" y="527832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all i julivert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73" name="CustomShape 32"/>
          <p:cNvSpPr/>
          <p:nvPr/>
        </p:nvSpPr>
        <p:spPr>
          <a:xfrm>
            <a:off x="1208160" y="532908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carbassa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Botifarra de porc amb fesols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Pa/fruita</a:t>
            </a:r>
            <a:endParaRPr/>
          </a:p>
        </p:txBody>
      </p:sp>
      <p:sp>
        <p:nvSpPr>
          <p:cNvPr id="74" name="CustomShape 33"/>
          <p:cNvSpPr/>
          <p:nvPr/>
        </p:nvSpPr>
        <p:spPr>
          <a:xfrm>
            <a:off x="2000160" y="4794120"/>
            <a:ext cx="1079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Mongetes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Hamburguesa mixta amb bastonets de pastanaga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Pa/iogurt</a:t>
            </a:r>
            <a:endParaRPr/>
          </a:p>
        </p:txBody>
      </p:sp>
      <p:sp>
        <p:nvSpPr>
          <p:cNvPr id="75" name="CustomShape 34"/>
          <p:cNvSpPr/>
          <p:nvPr/>
        </p:nvSpPr>
        <p:spPr>
          <a:xfrm>
            <a:off x="2071800" y="5278320"/>
            <a:ext cx="863280" cy="54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Llenties amb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i </a:t>
            </a:r>
            <a:r>
              <a:rPr b="1" lang="es-ES" sz="600">
                <a:solidFill>
                  <a:srgbClr val="ff0000"/>
                </a:solidFill>
                <a:latin typeface="Calibri"/>
              </a:rPr>
              <a:t>llaurer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76" name="CustomShape 35"/>
          <p:cNvSpPr/>
          <p:nvPr/>
        </p:nvSpPr>
        <p:spPr>
          <a:xfrm>
            <a:off x="2935440" y="4802040"/>
            <a:ext cx="86472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de patates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77" name="CustomShape 36"/>
          <p:cNvSpPr/>
          <p:nvPr/>
        </p:nvSpPr>
        <p:spPr>
          <a:xfrm>
            <a:off x="2935440" y="5329080"/>
            <a:ext cx="8647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Espirals salsa de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carbassa i poma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 la llimona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78" name="CustomShape 37"/>
          <p:cNvSpPr/>
          <p:nvPr/>
        </p:nvSpPr>
        <p:spPr>
          <a:xfrm>
            <a:off x="3871800" y="4802040"/>
            <a:ext cx="863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amb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Estofat de gall dindi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79" name="CustomShape 38"/>
          <p:cNvSpPr/>
          <p:nvPr/>
        </p:nvSpPr>
        <p:spPr>
          <a:xfrm>
            <a:off x="3871800" y="537840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amb pésol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Vedella amb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xampinyons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0" name="CustomShape 39"/>
          <p:cNvSpPr/>
          <p:nvPr/>
        </p:nvSpPr>
        <p:spPr>
          <a:xfrm>
            <a:off x="5384880" y="647640"/>
            <a:ext cx="93456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Macarrons amb salsa de 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rostit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1" name="CustomShape 40"/>
          <p:cNvSpPr/>
          <p:nvPr/>
        </p:nvSpPr>
        <p:spPr>
          <a:xfrm>
            <a:off x="6248520" y="64764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82" name="CustomShape 41"/>
          <p:cNvSpPr/>
          <p:nvPr/>
        </p:nvSpPr>
        <p:spPr>
          <a:xfrm>
            <a:off x="7112160" y="720720"/>
            <a:ext cx="100764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d'au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Salsitxes d’au al forn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83" name="CustomShape 42"/>
          <p:cNvSpPr/>
          <p:nvPr/>
        </p:nvSpPr>
        <p:spPr>
          <a:xfrm>
            <a:off x="8048520" y="64764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Cigrons estofats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4" name="CustomShape 43"/>
          <p:cNvSpPr/>
          <p:nvPr/>
        </p:nvSpPr>
        <p:spPr>
          <a:xfrm>
            <a:off x="5384880" y="126684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salsa de moniato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5" name="CustomShape 44"/>
          <p:cNvSpPr/>
          <p:nvPr/>
        </p:nvSpPr>
        <p:spPr>
          <a:xfrm>
            <a:off x="6248520" y="1287360"/>
            <a:ext cx="863280" cy="4554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Fideuà de peix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6" name="CustomShape 45"/>
          <p:cNvSpPr/>
          <p:nvPr/>
        </p:nvSpPr>
        <p:spPr>
          <a:xfrm>
            <a:off x="5384880" y="1749600"/>
            <a:ext cx="863280" cy="8211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Macarrons amb salsa de tomàquet i formatge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al forn amb salsa marinera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87" name="CustomShape 46"/>
          <p:cNvSpPr/>
          <p:nvPr/>
        </p:nvSpPr>
        <p:spPr>
          <a:xfrm>
            <a:off x="6248520" y="1749600"/>
            <a:ext cx="863280" cy="54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Cigrons estofats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d'espinacs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88" name="CustomShape 47"/>
          <p:cNvSpPr/>
          <p:nvPr/>
        </p:nvSpPr>
        <p:spPr>
          <a:xfrm>
            <a:off x="7184880" y="122400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al forn amb herbes provençals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89" name="CustomShape 48"/>
          <p:cNvSpPr/>
          <p:nvPr/>
        </p:nvSpPr>
        <p:spPr>
          <a:xfrm>
            <a:off x="7184880" y="180036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i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Salsitxes de porc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Amanida/pa/iogut</a:t>
            </a:r>
            <a:endParaRPr/>
          </a:p>
        </p:txBody>
      </p:sp>
      <p:sp>
        <p:nvSpPr>
          <p:cNvPr id="90" name="CustomShape 49"/>
          <p:cNvSpPr/>
          <p:nvPr/>
        </p:nvSpPr>
        <p:spPr>
          <a:xfrm>
            <a:off x="8048520" y="128736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Escudella barrejada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Llom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1" name="CustomShape 50"/>
          <p:cNvSpPr/>
          <p:nvPr/>
        </p:nvSpPr>
        <p:spPr>
          <a:xfrm>
            <a:off x="8048520" y="180036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salsa de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Estofat de vedella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2" name="CustomShape 51"/>
          <p:cNvSpPr/>
          <p:nvPr/>
        </p:nvSpPr>
        <p:spPr>
          <a:xfrm>
            <a:off x="8912160" y="647640"/>
            <a:ext cx="8647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porro i poma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Mandonguilles de vedella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3" name="CustomShape 52"/>
          <p:cNvSpPr/>
          <p:nvPr/>
        </p:nvSpPr>
        <p:spPr>
          <a:xfrm>
            <a:off x="8985240" y="126684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Llenties amb arros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Hamburguesa mixta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94" name="CustomShape 53"/>
          <p:cNvSpPr/>
          <p:nvPr/>
        </p:nvSpPr>
        <p:spPr>
          <a:xfrm>
            <a:off x="8985240" y="1800360"/>
            <a:ext cx="863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verdures de temporada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Pollastre a la farigola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5" name="CustomShape 54"/>
          <p:cNvSpPr/>
          <p:nvPr/>
        </p:nvSpPr>
        <p:spPr>
          <a:xfrm>
            <a:off x="5384880" y="2376360"/>
            <a:ext cx="86328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 la cassola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Lluç arrebossat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 àcida</a:t>
            </a:r>
            <a:endParaRPr/>
          </a:p>
        </p:txBody>
      </p:sp>
      <p:sp>
        <p:nvSpPr>
          <p:cNvPr id="96" name="CustomShape 55"/>
          <p:cNvSpPr/>
          <p:nvPr/>
        </p:nvSpPr>
        <p:spPr>
          <a:xfrm>
            <a:off x="6248520" y="2325600"/>
            <a:ext cx="86328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Espaguetis amb salsa de verdures i formatge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Magra de porc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7" name="CustomShape 56"/>
          <p:cNvSpPr/>
          <p:nvPr/>
        </p:nvSpPr>
        <p:spPr>
          <a:xfrm>
            <a:off x="7112160" y="2325600"/>
            <a:ext cx="93636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Mongetes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Hamburguesa mixta amb bastonets de pastanaga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Pa/iogurt</a:t>
            </a:r>
            <a:endParaRPr/>
          </a:p>
        </p:txBody>
      </p:sp>
      <p:sp>
        <p:nvSpPr>
          <p:cNvPr id="98" name="CustomShape 57"/>
          <p:cNvSpPr/>
          <p:nvPr/>
        </p:nvSpPr>
        <p:spPr>
          <a:xfrm>
            <a:off x="8048520" y="235440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vegetal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de patata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99" name="CustomShape 58"/>
          <p:cNvSpPr/>
          <p:nvPr/>
        </p:nvSpPr>
        <p:spPr>
          <a:xfrm>
            <a:off x="8985240" y="2354400"/>
            <a:ext cx="86328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Patata amb mongeta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Estofat de gall dindi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amb xampinyons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100" name="CustomShape 59"/>
          <p:cNvSpPr/>
          <p:nvPr/>
        </p:nvSpPr>
        <p:spPr>
          <a:xfrm>
            <a:off x="5384880" y="3024360"/>
            <a:ext cx="863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1" name="CustomShape 60"/>
          <p:cNvSpPr/>
          <p:nvPr/>
        </p:nvSpPr>
        <p:spPr>
          <a:xfrm>
            <a:off x="6319800" y="3024360"/>
            <a:ext cx="86472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2" name="CustomShape 61"/>
          <p:cNvSpPr/>
          <p:nvPr/>
        </p:nvSpPr>
        <p:spPr>
          <a:xfrm>
            <a:off x="7112160" y="4176720"/>
            <a:ext cx="86472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3" name="CustomShape 62"/>
          <p:cNvSpPr/>
          <p:nvPr/>
        </p:nvSpPr>
        <p:spPr>
          <a:xfrm>
            <a:off x="8048520" y="4176720"/>
            <a:ext cx="863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4" name="CustomShape 63"/>
          <p:cNvSpPr/>
          <p:nvPr/>
        </p:nvSpPr>
        <p:spPr>
          <a:xfrm>
            <a:off x="5384880" y="4702320"/>
            <a:ext cx="86328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5" name="CustomShape 64"/>
          <p:cNvSpPr/>
          <p:nvPr/>
        </p:nvSpPr>
        <p:spPr>
          <a:xfrm>
            <a:off x="8912160" y="4176720"/>
            <a:ext cx="86472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1600">
                <a:solidFill>
                  <a:srgbClr val="ff0000"/>
                </a:solidFill>
                <a:latin typeface="Calibri"/>
              </a:rPr>
              <a:t>FESTA!</a:t>
            </a:r>
            <a:endParaRPr/>
          </a:p>
        </p:txBody>
      </p:sp>
      <p:sp>
        <p:nvSpPr>
          <p:cNvPr id="106" name="CustomShape 65"/>
          <p:cNvSpPr/>
          <p:nvPr/>
        </p:nvSpPr>
        <p:spPr>
          <a:xfrm>
            <a:off x="6248520" y="468000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Arròs amb tomàquet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Bastonets de peix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Xips/pa/fruita</a:t>
            </a:r>
            <a:endParaRPr/>
          </a:p>
        </p:txBody>
      </p:sp>
      <p:sp>
        <p:nvSpPr>
          <p:cNvPr id="107" name="CustomShape 66"/>
          <p:cNvSpPr/>
          <p:nvPr/>
        </p:nvSpPr>
        <p:spPr>
          <a:xfrm>
            <a:off x="7112160" y="4670280"/>
            <a:ext cx="936360" cy="4554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Brou d'au i pasta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Salsitxes d’au al forn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Amanida/pa/iogurt</a:t>
            </a:r>
            <a:endParaRPr/>
          </a:p>
        </p:txBody>
      </p:sp>
      <p:sp>
        <p:nvSpPr>
          <p:cNvPr id="108" name="CustomShape 67"/>
          <p:cNvSpPr/>
          <p:nvPr/>
        </p:nvSpPr>
        <p:spPr>
          <a:xfrm>
            <a:off x="8048520" y="4608360"/>
            <a:ext cx="863280" cy="546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Cigrons estofats amb verdures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Truita francesa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  <p:sp>
        <p:nvSpPr>
          <p:cNvPr id="109" name="CustomShape 68"/>
          <p:cNvSpPr/>
          <p:nvPr/>
        </p:nvSpPr>
        <p:spPr>
          <a:xfrm>
            <a:off x="8912160" y="4608360"/>
            <a:ext cx="86472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Crema de porro i poma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Mandonguilles mixtes 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 la jardinera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600">
                <a:solidFill>
                  <a:srgbClr val="000000"/>
                </a:solidFill>
                <a:latin typeface="Calibri"/>
              </a:rPr>
              <a:t>Amanida/pa/fruita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